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68" r:id="rId3"/>
    <p:sldId id="269" r:id="rId4"/>
    <p:sldId id="302" r:id="rId5"/>
    <p:sldId id="270" r:id="rId6"/>
    <p:sldId id="271" r:id="rId7"/>
    <p:sldId id="272" r:id="rId8"/>
    <p:sldId id="273" r:id="rId9"/>
    <p:sldId id="274" r:id="rId10"/>
    <p:sldId id="303" r:id="rId11"/>
    <p:sldId id="288" r:id="rId12"/>
    <p:sldId id="289" r:id="rId13"/>
    <p:sldId id="275" r:id="rId14"/>
    <p:sldId id="290" r:id="rId15"/>
    <p:sldId id="298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4" r:id="rId24"/>
    <p:sldId id="299" r:id="rId25"/>
    <p:sldId id="300" r:id="rId26"/>
    <p:sldId id="286" r:id="rId27"/>
    <p:sldId id="301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66" d="100"/>
          <a:sy n="66" d="100"/>
        </p:scale>
        <p:origin x="-7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D78-037F-4772-B694-4F29972AC24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D4EB-CC7F-4443-ADB2-074F4EBF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6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D4EB-CC7F-4443-ADB2-074F4EBF9F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E2A66-1768-4BA5-8A48-16E22FFBC1C7}" type="slidenum">
              <a:rPr lang="en-US"/>
              <a:pPr/>
              <a:t>16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951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66D9D-2C18-4194-8D4A-E2C33803473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FE19C-0114-4352-ABE1-385C535B137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D2053-33D7-4A85-AB7E-495F4DC67A3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92551-373F-441A-AFDF-0DAD20EF6E9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F178B-7F20-48BC-8483-CAB5B9CE4AF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E69CA-E985-4E5B-AB17-F2A22730DC1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50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9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77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" name="Picture 153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10" name="Picture 138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866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09" name="Picture 137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58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11" name="Picture 13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1066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13" name="Picture 141" descr="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5250"/>
            <a:ext cx="4152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12" name="Picture 140" descr="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362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15" name="Picture 143" descr="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7621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16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55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2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9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8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44BE-BA06-4756-9AD9-FC822EFD840D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8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1.xml"/><Relationship Id="rId7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9.xml"/><Relationship Id="rId10" Type="http://schemas.openxmlformats.org/officeDocument/2006/relationships/slide" Target="slide23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C:\Users\ACER\Documents\FFOutput\3.wma" TargetMode="External"/><Relationship Id="rId7" Type="http://schemas.openxmlformats.org/officeDocument/2006/relationships/slide" Target="slide16.xml"/><Relationship Id="rId12" Type="http://schemas.openxmlformats.org/officeDocument/2006/relationships/image" Target="../media/image20.png"/><Relationship Id="rId2" Type="http://schemas.openxmlformats.org/officeDocument/2006/relationships/audio" Target="file:///C:\Users\ACER\Documents\FFOutput\2.wma" TargetMode="External"/><Relationship Id="rId1" Type="http://schemas.openxmlformats.org/officeDocument/2006/relationships/audio" Target="file:///C:\Users\ACER\Documents\FFOutput\1.wma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video" Target="file:///D:\2016-2017\GVG%20h&#7897;i%20gi&#7843;ng\GVG%20Tinh%20ban\that%20tha1.mpg" TargetMode="External"/><Relationship Id="rId10" Type="http://schemas.openxmlformats.org/officeDocument/2006/relationships/image" Target="../media/image18.png"/><Relationship Id="rId4" Type="http://schemas.openxmlformats.org/officeDocument/2006/relationships/audio" Target="file:///C:\Users\ACER\Documents\FFOutput\4.wma" TargetMode="Externa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2016-2017\GVG%20h&#7897;i%20gi&#7843;ng\GVG%20Tinh%20ban\Movie%20tinh%20ban%202.wmv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2016-2017\GVG%20h&#7897;i%20gi&#7843;ng\GVG%20Tinh%20ban\cau%20chu&#7925;en-%20Doi%20ban.wmv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2016-2017\GVG%20h&#7897;i%20gi&#7843;ng\GVG%20Tinh%20ban\5%20nam%20cong%20ban%20den%20truong.wmv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73" name="Picture 21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auto">
          <a:xfrm rot="393398">
            <a:off x="5713413" y="4600575"/>
            <a:ext cx="3122612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374" name="Picture 22" descr="water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866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304800" y="1778000"/>
            <a:ext cx="8553450" cy="454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2492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NHIỆT LIỆT CHÀO MỪNG CÁC THẦY CÔ GIÁO!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133600" y="3228975"/>
            <a:ext cx="5334000" cy="504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VỀ </a:t>
            </a:r>
            <a:r>
              <a:rPr lang="en-US" sz="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DỰ GIỜ LỚP 5A</a:t>
            </a:r>
            <a:endParaRPr lang="en-US" sz="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667000" y="4191000"/>
            <a:ext cx="41910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20000"/>
                    </a:gs>
                    <a:gs pos="100000">
                      <a:srgbClr val="61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MÔN: ĐẠO ĐỨC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20000"/>
                  </a:gs>
                  <a:gs pos="100000">
                    <a:srgbClr val="610000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582737" y="142875"/>
            <a:ext cx="5961063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BF4D07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BF4D0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Trường Tiểu học Ái </a:t>
            </a:r>
            <a:r>
              <a:rPr lang="vi-VN" sz="3600" b="1" kern="10" dirty="0" smtClean="0">
                <a:ln w="9525">
                  <a:solidFill>
                    <a:srgbClr val="BF4D0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Mộ</a:t>
            </a:r>
            <a:r>
              <a:rPr lang="en-US" sz="3600" b="1" kern="10" dirty="0" smtClean="0">
                <a:ln w="9525">
                  <a:solidFill>
                    <a:srgbClr val="BF4D0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</a:t>
            </a:r>
            <a:endParaRPr lang="en-US" sz="3600" b="1" kern="10" dirty="0">
              <a:ln w="9525">
                <a:solidFill>
                  <a:srgbClr val="BF4D07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 rot="316412">
            <a:off x="2590800" y="5257800"/>
            <a:ext cx="4171950" cy="1357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GV: </a:t>
            </a:r>
            <a:r>
              <a:rPr lang="en-US" sz="3600" b="1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Nguyễn</a:t>
            </a:r>
            <a:r>
              <a:rPr lang="en-US" sz="36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Thanh</a:t>
            </a:r>
            <a:r>
              <a:rPr lang="en-US" sz="3600" b="1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Hà</a:t>
            </a:r>
            <a:endParaRPr lang="en-US" sz="36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676400" y="655638"/>
            <a:ext cx="60198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tỏ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thái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19005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2743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em </a:t>
            </a: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35052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4648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447800" y="655638"/>
            <a:ext cx="61722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ý kiến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9005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743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em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5052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648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00" y="1739900"/>
            <a:ext cx="609600" cy="698500"/>
            <a:chOff x="6781800" y="1280885"/>
            <a:chExt cx="1143000" cy="1309915"/>
          </a:xfrm>
          <a:solidFill>
            <a:srgbClr val="1D08BA"/>
          </a:solidFill>
        </p:grpSpPr>
        <p:sp>
          <p:nvSpPr>
            <p:cNvPr id="11" name="5-Point Star 10"/>
            <p:cNvSpPr/>
            <p:nvPr/>
          </p:nvSpPr>
          <p:spPr>
            <a:xfrm>
              <a:off x="6781800" y="1280885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616825" y="26670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3" name="5-Point Star 22"/>
            <p:cNvSpPr/>
            <p:nvPr/>
          </p:nvSpPr>
          <p:spPr>
            <a:xfrm>
              <a:off x="6781800" y="1280886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620000" y="46482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6" name="5-Point Star 25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35124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620000" y="3581400"/>
            <a:ext cx="609600" cy="698500"/>
            <a:chOff x="6781800" y="1280886"/>
            <a:chExt cx="1143000" cy="1309914"/>
          </a:xfrm>
          <a:solidFill>
            <a:srgbClr val="FF0000"/>
          </a:solidFill>
        </p:grpSpPr>
        <p:sp>
          <p:nvSpPr>
            <p:cNvPr id="32" name="5-Point Star 31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219200" y="1722438"/>
            <a:ext cx="6705600" cy="14017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Trò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chơi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“ </a:t>
            </a:r>
            <a:r>
              <a:rPr lang="en-US" sz="3200" b="1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Bông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hoa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tình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bạn</a:t>
            </a:r>
            <a:r>
              <a:rPr lang="en-US" sz="3200" b="1" i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”</a:t>
            </a:r>
            <a:endParaRPr lang="en-US" sz="3200" b="1" i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1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990600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chơi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9"/>
          <p:cNvGrpSpPr/>
          <p:nvPr/>
        </p:nvGrpSpPr>
        <p:grpSpPr>
          <a:xfrm>
            <a:off x="1720056" y="3822514"/>
            <a:ext cx="2610100" cy="1433792"/>
            <a:chOff x="1758950" y="3717925"/>
            <a:chExt cx="3294313" cy="1642969"/>
          </a:xfrm>
        </p:grpSpPr>
        <p:sp>
          <p:nvSpPr>
            <p:cNvPr id="16" name="Freeform 7">
              <a:hlinkClick r:id="rId3" action="ppaction://hlinksldjump"/>
            </p:cNvPr>
            <p:cNvSpPr>
              <a:spLocks/>
            </p:cNvSpPr>
            <p:nvPr/>
          </p:nvSpPr>
          <p:spPr bwMode="gray">
            <a:xfrm rot="21119171">
              <a:off x="1758950" y="37179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2891370" y="4228913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5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1676400" y="3838389"/>
            <a:ext cx="2610100" cy="1433792"/>
            <a:chOff x="1911350" y="3870325"/>
            <a:chExt cx="3294313" cy="1642969"/>
          </a:xfrm>
        </p:grpSpPr>
        <p:sp>
          <p:nvSpPr>
            <p:cNvPr id="47" name="Freeform 7"/>
            <p:cNvSpPr>
              <a:spLocks/>
            </p:cNvSpPr>
            <p:nvPr/>
          </p:nvSpPr>
          <p:spPr bwMode="gray">
            <a:xfrm rot="21119171">
              <a:off x="1911350" y="38703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92478" y="4449012"/>
              <a:ext cx="2172339" cy="48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Tôn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trọng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505954" y="3797973"/>
            <a:ext cx="1599446" cy="2639694"/>
            <a:chOff x="3743025" y="3682440"/>
            <a:chExt cx="1796898" cy="2870760"/>
          </a:xfrm>
        </p:grpSpPr>
        <p:sp>
          <p:nvSpPr>
            <p:cNvPr id="17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3743025" y="368244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gray">
            <a:xfrm>
              <a:off x="4373811" y="4952813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4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3281013" y="3773133"/>
            <a:ext cx="1933632" cy="2639694"/>
            <a:chOff x="3696339" y="3657600"/>
            <a:chExt cx="2172339" cy="2870760"/>
          </a:xfrm>
        </p:grpSpPr>
        <p:sp>
          <p:nvSpPr>
            <p:cNvPr id="42" name="Freeform 8"/>
            <p:cNvSpPr>
              <a:spLocks/>
            </p:cNvSpPr>
            <p:nvPr/>
          </p:nvSpPr>
          <p:spPr bwMode="gray">
            <a:xfrm>
              <a:off x="3948202" y="365760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96339" y="4857877"/>
              <a:ext cx="2172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Chia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sẻ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4593756" y="3755553"/>
            <a:ext cx="2491458" cy="1337794"/>
            <a:chOff x="4669834" y="3657967"/>
            <a:chExt cx="3144571" cy="1532965"/>
          </a:xfrm>
        </p:grpSpPr>
        <p:sp>
          <p:nvSpPr>
            <p:cNvPr id="19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 rot="521906">
              <a:off x="4669834" y="365796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gray">
            <a:xfrm>
              <a:off x="5996634" y="4038600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 smtClean="0">
                  <a:solidFill>
                    <a:srgbClr val="002060"/>
                  </a:solidFill>
                </a:rPr>
                <a:t>3</a:t>
              </a:r>
              <a:endParaRPr lang="en-US" sz="54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4593756" y="3767606"/>
            <a:ext cx="2491458" cy="1337794"/>
            <a:chOff x="7606856" y="4120677"/>
            <a:chExt cx="3144571" cy="1532965"/>
          </a:xfrm>
        </p:grpSpPr>
        <p:sp>
          <p:nvSpPr>
            <p:cNvPr id="35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 rot="521906">
              <a:off x="7606856" y="412067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48798" y="4707389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</a:rPr>
                <a:t>Tin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tưởng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374486" y="2236608"/>
            <a:ext cx="2562642" cy="1412114"/>
            <a:chOff x="4461784" y="2209800"/>
            <a:chExt cx="3234416" cy="1618129"/>
          </a:xfrm>
        </p:grpSpPr>
        <p:sp>
          <p:nvSpPr>
            <p:cNvPr id="29" name="Freeform 10">
              <a:hlinkClick r:id="rId7" action="ppaction://hlinksldjump"/>
            </p:cNvPr>
            <p:cNvSpPr>
              <a:spLocks/>
            </p:cNvSpPr>
            <p:nvPr/>
          </p:nvSpPr>
          <p:spPr bwMode="gray">
            <a:xfrm rot="21131375">
              <a:off x="4461784" y="22098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gray">
            <a:xfrm>
              <a:off x="5798227" y="2612558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 smtClean="0">
                  <a:solidFill>
                    <a:srgbClr val="002060"/>
                  </a:solidFill>
                </a:rPr>
                <a:t>2</a:t>
              </a:r>
              <a:endParaRPr lang="en-US" sz="54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3686726" y="950960"/>
            <a:ext cx="1494874" cy="2590426"/>
            <a:chOff x="3505200" y="762000"/>
            <a:chExt cx="1886743" cy="2968345"/>
          </a:xfrm>
        </p:grpSpPr>
        <p:sp>
          <p:nvSpPr>
            <p:cNvPr id="14" name="Freeform 5">
              <a:hlinkClick r:id="rId8" action="ppaction://hlinksldjump"/>
            </p:cNvPr>
            <p:cNvSpPr>
              <a:spLocks/>
            </p:cNvSpPr>
            <p:nvPr/>
          </p:nvSpPr>
          <p:spPr bwMode="gray">
            <a:xfrm>
              <a:off x="35052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gray">
            <a:xfrm>
              <a:off x="4267200" y="1411381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1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4416670" y="2169286"/>
            <a:ext cx="2562642" cy="1412114"/>
            <a:chOff x="4614184" y="2362200"/>
            <a:chExt cx="3234416" cy="1618129"/>
          </a:xfrm>
        </p:grpSpPr>
        <p:sp>
          <p:nvSpPr>
            <p:cNvPr id="25" name="Freeform 10"/>
            <p:cNvSpPr>
              <a:spLocks/>
            </p:cNvSpPr>
            <p:nvPr/>
          </p:nvSpPr>
          <p:spPr bwMode="gray">
            <a:xfrm rot="21131375">
              <a:off x="4614184" y="23622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0797" y="2768065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Đoàn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kết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3612846" y="838200"/>
            <a:ext cx="1721154" cy="2590426"/>
            <a:chOff x="3618861" y="762000"/>
            <a:chExt cx="2172339" cy="2968345"/>
          </a:xfrm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37338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18861" y="1714096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Yêu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thương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5"/>
          <p:cNvGrpSpPr/>
          <p:nvPr/>
        </p:nvGrpSpPr>
        <p:grpSpPr>
          <a:xfrm>
            <a:off x="1725405" y="2228998"/>
            <a:ext cx="2593786" cy="1430696"/>
            <a:chOff x="1766437" y="2124635"/>
            <a:chExt cx="3273723" cy="1639421"/>
          </a:xfrm>
        </p:grpSpPr>
        <p:sp>
          <p:nvSpPr>
            <p:cNvPr id="15" name="Freeform 6">
              <a:hlinkClick r:id="rId9" action="ppaction://hlinksldjump"/>
            </p:cNvPr>
            <p:cNvSpPr>
              <a:spLocks/>
            </p:cNvSpPr>
            <p:nvPr/>
          </p:nvSpPr>
          <p:spPr bwMode="gray">
            <a:xfrm rot="575181">
              <a:off x="1766437" y="2124635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gray">
            <a:xfrm>
              <a:off x="2891370" y="2483037"/>
              <a:ext cx="535326" cy="922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smtClean="0">
                  <a:solidFill>
                    <a:srgbClr val="002060"/>
                  </a:solidFill>
                </a:rPr>
                <a:t>6</a:t>
              </a:r>
              <a:endParaRPr lang="en-US" sz="5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1749614" y="2226904"/>
            <a:ext cx="2593786" cy="1430696"/>
            <a:chOff x="1790052" y="2166147"/>
            <a:chExt cx="3273723" cy="1639421"/>
          </a:xfrm>
        </p:grpSpPr>
        <p:sp>
          <p:nvSpPr>
            <p:cNvPr id="26" name="Freeform 6"/>
            <p:cNvSpPr>
              <a:spLocks/>
            </p:cNvSpPr>
            <p:nvPr/>
          </p:nvSpPr>
          <p:spPr bwMode="gray">
            <a:xfrm rot="575181">
              <a:off x="1790052" y="2166147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66424" y="2615403"/>
              <a:ext cx="2172339" cy="4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>
                  <a:solidFill>
                    <a:srgbClr val="FF0000"/>
                  </a:solidFill>
                </a:rPr>
                <a:t>Giúp đỡ</a:t>
              </a:r>
              <a:endParaRPr lang="en-US" sz="24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458200" y="11871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200" y="1796794"/>
            <a:ext cx="533400" cy="533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458200" y="24063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458200" y="3015994"/>
            <a:ext cx="533400" cy="533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458200" y="3625594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458200" y="4238228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3892734" y="3223748"/>
            <a:ext cx="1146368" cy="1189150"/>
            <a:chOff x="2016" y="1920"/>
            <a:chExt cx="1680" cy="1680"/>
          </a:xfrm>
        </p:grpSpPr>
        <p:sp>
          <p:nvSpPr>
            <p:cNvPr id="55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en-US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12846" y="3352800"/>
            <a:ext cx="172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TÌNH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BẠN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58200" y="4844794"/>
            <a:ext cx="530366" cy="5303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hlinkClick r:id="rId10" action="ppaction://hlinksldjump"/>
          </p:cNvPr>
          <p:cNvSpPr/>
          <p:nvPr/>
        </p:nvSpPr>
        <p:spPr>
          <a:xfrm>
            <a:off x="7543800" y="6019800"/>
            <a:ext cx="10668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0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  <a:hlinkClick r:id="rId2" action="ppaction://hlinksldjump"/>
              </a:rPr>
              <a:t>Câu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 1</a:t>
            </a:r>
            <a:endParaRPr lang="en-US" b="1" dirty="0">
              <a:latin typeface="Arial" pitchFamily="34" charset="0"/>
              <a:cs typeface="Arial" pitchFamily="34" charset="0"/>
              <a:hlinkClick r:id="rId2" action="ppaction://hlinksldjump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981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bạn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em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  <a:hlinkClick r:id="rId2" action="ppaction://hlinksldjump"/>
              </a:rPr>
              <a:t>Câu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 2</a:t>
            </a:r>
            <a:endParaRPr lang="en-US" b="1" dirty="0">
              <a:latin typeface="Arial" pitchFamily="34" charset="0"/>
              <a:cs typeface="Arial" pitchFamily="34" charset="0"/>
              <a:hlinkClick r:id="rId2" action="ppaction://hlinksldjump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752600"/>
            <a:ext cx="691407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Bạn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phê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bình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em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mắc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khuyết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điểm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em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9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hlinkClick r:id="rId2" action="ppaction://hlinksldjump"/>
              </a:rPr>
              <a:t>Câu</a:t>
            </a:r>
            <a:r>
              <a:rPr lang="en-US" b="1" dirty="0" smtClean="0">
                <a:hlinkClick r:id="rId2" action="ppaction://hlinksldjump"/>
              </a:rPr>
              <a:t> 3</a:t>
            </a:r>
            <a:endParaRPr lang="en-US" b="1" dirty="0">
              <a:hlinkClick r:id="rId2" action="ppaction://hlinksldjump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bạn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buồn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em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6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90600" y="1905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3825875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0369" y="914400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hlinkClick r:id="rId2" action="ppaction://hlinksldjump"/>
              </a:rPr>
              <a:t>Câu</a:t>
            </a:r>
            <a:r>
              <a:rPr lang="en-US" b="1" dirty="0" smtClean="0">
                <a:hlinkClick r:id="rId2" action="ppaction://hlinksldjump"/>
              </a:rPr>
              <a:t> 4</a:t>
            </a:r>
            <a:endParaRPr lang="en-US" b="1" dirty="0">
              <a:hlinkClick r:id="rId2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Bạn em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kẻ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xấu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rủ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rê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lôi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kéo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việc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tốt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em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800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hlinkClick r:id="rId2" action="ppaction://hlinksldjump"/>
              </a:rPr>
              <a:t>Câu</a:t>
            </a:r>
            <a:r>
              <a:rPr lang="en-US" b="1" dirty="0" smtClean="0">
                <a:hlinkClick r:id="rId2" action="ppaction://hlinksldjump"/>
              </a:rPr>
              <a:t> 5</a:t>
            </a:r>
            <a:endParaRPr lang="en-US" b="1" dirty="0">
              <a:hlinkClick r:id="rId2" action="ppaction://hlinksldjump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4953000" cy="838200"/>
          </a:xfrm>
        </p:spPr>
        <p:txBody>
          <a:bodyPr/>
          <a:lstStyle/>
          <a:p>
            <a:pPr algn="ctr"/>
            <a:r>
              <a:rPr lang="en-US" b="1" dirty="0" err="1" smtClean="0"/>
              <a:t>Cánh</a:t>
            </a:r>
            <a:r>
              <a:rPr lang="en-US" b="1" dirty="0" smtClean="0"/>
              <a:t> </a:t>
            </a:r>
            <a:r>
              <a:rPr lang="en-US" b="1" dirty="0" err="1" smtClean="0"/>
              <a:t>hoa</a:t>
            </a:r>
            <a:r>
              <a:rPr lang="en-US" b="1" dirty="0" smtClean="0"/>
              <a:t> may </a:t>
            </a:r>
            <a:r>
              <a:rPr lang="en-US" b="1" dirty="0" err="1" smtClean="0"/>
              <a:t>mắn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829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b="1" dirty="0" err="1" smtClean="0">
                <a:hlinkClick r:id="rId7" action="ppaction://hlinksldjump"/>
              </a:rPr>
              <a:t>Câu</a:t>
            </a:r>
            <a:r>
              <a:rPr lang="en-US" b="1" dirty="0" smtClean="0">
                <a:hlinkClick r:id="rId7" action="ppaction://hlinksldjump"/>
              </a:rPr>
              <a:t> 6</a:t>
            </a:r>
            <a:endParaRPr lang="en-US" b="1" dirty="0">
              <a:hlinkClick r:id="rId7" action="ppaction://hlinksldjump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5005626"/>
            <a:ext cx="3276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A.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Mình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sẽ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bỏ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qua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việc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này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endParaRPr lang="en-US" sz="1600" b="1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không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mách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cô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vì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mình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với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endParaRPr lang="en-US" sz="1600" b="1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bạn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thân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5920026"/>
            <a:ext cx="4038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B.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Thưa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chuyện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này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với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cô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giáo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vì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en-US" sz="1600" b="1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như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vậy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thiếu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trung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thực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và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en-US" sz="1600" b="1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không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công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bằng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với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những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khác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5005626"/>
            <a:ext cx="3581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C.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Nhắc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bạn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không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nên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quay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cóp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endParaRPr lang="en-US" sz="1600" b="1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Nếu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bạn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không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nghe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thì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thưa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en-US" sz="1600" b="1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chuyện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này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với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cô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giáo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29200" y="5909846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D. </a:t>
            </a:r>
            <a:r>
              <a:rPr lang="en-US" sz="16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Bạn 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có ý kiến </a:t>
            </a:r>
            <a:r>
              <a:rPr lang="en-US" sz="16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khác</a:t>
            </a:r>
            <a:r>
              <a:rPr lang="en-US" sz="16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9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392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3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4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that tha1.mpg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685800" y="609600"/>
            <a:ext cx="7696200" cy="43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7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286000"/>
            <a:ext cx="64379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 EM MONG MUỐN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Bfdjmnfgjmn</a:t>
            </a:r>
            <a:r>
              <a:rPr lang="en-US" smtClean="0"/>
              <a:t> 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3"/>
          <p:cNvSpPr txBox="1">
            <a:spLocks noChangeArrowheads="1"/>
          </p:cNvSpPr>
          <p:nvPr/>
        </p:nvSpPr>
        <p:spPr bwMode="auto">
          <a:xfrm>
            <a:off x="3048000" y="6096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FF0000"/>
                </a:solidFill>
                <a:latin typeface="Arial" charset="0"/>
              </a:rPr>
              <a:t>Dặn</a:t>
            </a:r>
            <a:r>
              <a:rPr lang="en-US" sz="36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charset="0"/>
              </a:rPr>
              <a:t>dò</a:t>
            </a:r>
            <a:r>
              <a:rPr lang="en-US" sz="3600" b="1" i="1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sz="36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1600200" y="1676400"/>
            <a:ext cx="6248400" cy="32004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 sz="2800" b="1" dirty="0">
              <a:solidFill>
                <a:srgbClr val="FF3300"/>
              </a:solidFill>
              <a:latin typeface="Arial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800" b="1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</a:rPr>
              <a:t>Sưu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tầm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tấm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gương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</a:rPr>
              <a:t>mẩu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</a:rPr>
              <a:t>chuyện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, 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</a:rPr>
              <a:t>tục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</a:rPr>
              <a:t>ngữ,ca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dao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hay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sz="2800" b="1" i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</a:rPr>
              <a:t>danh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ngôn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charset="0"/>
              </a:rPr>
              <a:t>về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bạn.</a:t>
            </a:r>
            <a:endParaRPr lang="en-US" sz="2800" b="1" i="1" dirty="0">
              <a:solidFill>
                <a:srgbClr val="FF0000"/>
              </a:solidFill>
              <a:latin typeface="Arial" charset="0"/>
            </a:endParaRPr>
          </a:p>
          <a:p>
            <a:endParaRPr lang="en-US" sz="2400" b="1" dirty="0">
              <a:solidFill>
                <a:srgbClr val="FF33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8771" name="WordArt 3"/>
          <p:cNvSpPr>
            <a:spLocks noChangeArrowheads="1" noChangeShapeType="1" noTextEdit="1"/>
          </p:cNvSpPr>
          <p:nvPr/>
        </p:nvSpPr>
        <p:spPr bwMode="auto">
          <a:xfrm>
            <a:off x="304800" y="2819400"/>
            <a:ext cx="8610600" cy="12858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KÝnh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thÇy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c« m¹nh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khoÎ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,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em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ch¨m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ngoan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 tinh ban 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76400" y="762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I: 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“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bạn”</a:t>
            </a:r>
            <a:endParaRPr lang="en-US" sz="30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cau chuỵen- Doi ban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685800" y="15240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rừng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xảy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đôi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559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Con có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xét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bỏ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chạy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227513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3. Con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thử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đoán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</a:t>
            </a:r>
          </a:p>
          <a:p>
            <a:pPr marL="342900" indent="-34290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cảm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4800" y="101600"/>
            <a:ext cx="838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5 nam cong ban den truong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33400" y="838200"/>
            <a:ext cx="8077200" cy="6057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05800" cy="990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tật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nguyền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Trâm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đến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bạn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phóng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sự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3528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2. Qua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đó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, con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70c5353b99b1ea27cb841b812bb923bb1bfe0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74&quot;/&gt;&lt;/object&gt;&lt;object type=&quot;3&quot; unique_id=&quot;10012&quot;&gt;&lt;property id=&quot;20148&quot; value=&quot;5&quot;/&gt;&lt;property id=&quot;20300&quot; value=&quot;Slide 13&quot;/&gt;&lt;property id=&quot;20307&quot; value=&quot;275&quot;/&gt;&lt;/object&gt;&lt;object type=&quot;3&quot; unique_id=&quot;10023&quot;&gt;&lt;property id=&quot;20148&quot; value=&quot;5&quot;/&gt;&lt;property id=&quot;20300&quot; value=&quot;Slide 26&quot;/&gt;&lt;property id=&quot;20307&quot; value=&quot;286&quot;/&gt;&lt;/object&gt;&lt;object type=&quot;3&quot; unique_id=&quot;10133&quot;&gt;&lt;property id=&quot;20148&quot; value=&quot;5&quot;/&gt;&lt;property id=&quot;20300&quot; value=&quot;Slide 1&quot;/&gt;&lt;property id=&quot;20307&quot; value=&quot;287&quot;/&gt;&lt;/object&gt;&lt;object type=&quot;3&quot; unique_id=&quot;10551&quot;&gt;&lt;property id=&quot;20148&quot; value=&quot;5&quot;/&gt;&lt;property id=&quot;20300&quot; value=&quot;Slide 11&quot;/&gt;&lt;property id=&quot;20307&quot; value=&quot;288&quot;/&gt;&lt;/object&gt;&lt;object type=&quot;3&quot; unique_id=&quot;10552&quot;&gt;&lt;property id=&quot;20148&quot; value=&quot;5&quot;/&gt;&lt;property id=&quot;20300&quot; value=&quot;Slide 12&quot;/&gt;&lt;property id=&quot;20307&quot; value=&quot;289&quot;/&gt;&lt;/object&gt;&lt;object type=&quot;3&quot; unique_id=&quot;10553&quot;&gt;&lt;property id=&quot;20148&quot; value=&quot;5&quot;/&gt;&lt;property id=&quot;20300&quot; value=&quot;Slide 14&quot;/&gt;&lt;property id=&quot;20307&quot; value=&quot;290&quot;/&gt;&lt;/object&gt;&lt;object type=&quot;3&quot; unique_id=&quot;10554&quot;&gt;&lt;property id=&quot;20148&quot; value=&quot;5&quot;/&gt;&lt;property id=&quot;20300&quot; value=&quot;Slide 16&quot;/&gt;&lt;property id=&quot;20307&quot; value=&quot;291&quot;/&gt;&lt;/object&gt;&lt;object type=&quot;3&quot; unique_id=&quot;10555&quot;&gt;&lt;property id=&quot;20148&quot; value=&quot;5&quot;/&gt;&lt;property id=&quot;20300&quot; value=&quot;Slide 17 - &amp;quot;Câu 1&amp;quot;&quot;/&gt;&lt;property id=&quot;20307&quot; value=&quot;292&quot;/&gt;&lt;/object&gt;&lt;object type=&quot;3&quot; unique_id=&quot;10556&quot;&gt;&lt;property id=&quot;20148&quot; value=&quot;5&quot;/&gt;&lt;property id=&quot;20300&quot; value=&quot;Slide 18 - &amp;quot;Câu 2&amp;quot;&quot;/&gt;&lt;property id=&quot;20307&quot; value=&quot;293&quot;/&gt;&lt;/object&gt;&lt;object type=&quot;3&quot; unique_id=&quot;10557&quot;&gt;&lt;property id=&quot;20148&quot; value=&quot;5&quot;/&gt;&lt;property id=&quot;20300&quot; value=&quot;Slide 19 - &amp;quot;Câu 3&amp;quot;&quot;/&gt;&lt;property id=&quot;20307&quot; value=&quot;294&quot;/&gt;&lt;/object&gt;&lt;object type=&quot;3&quot; unique_id=&quot;10558&quot;&gt;&lt;property id=&quot;20148&quot; value=&quot;5&quot;/&gt;&lt;property id=&quot;20300&quot; value=&quot;Slide 20 - &amp;quot;Câu 4&amp;quot;&quot;/&gt;&lt;property id=&quot;20307&quot; value=&quot;295&quot;/&gt;&lt;/object&gt;&lt;object type=&quot;3&quot; unique_id=&quot;10559&quot;&gt;&lt;property id=&quot;20148&quot; value=&quot;5&quot;/&gt;&lt;property id=&quot;20300&quot; value=&quot;Slide 21 - &amp;quot;Câu 5&amp;quot;&quot;/&gt;&lt;property id=&quot;20307&quot; value=&quot;296&quot;/&gt;&lt;/object&gt;&lt;object type=&quot;3&quot; unique_id=&quot;10560&quot;&gt;&lt;property id=&quot;20148&quot; value=&quot;5&quot;/&gt;&lt;property id=&quot;20300&quot; value=&quot;Slide 22 - &amp;quot;Câu 6&amp;quot;&quot;/&gt;&lt;property id=&quot;20307&quot; value=&quot;297&quot;/&gt;&lt;/object&gt;&lt;object type=&quot;3&quot; unique_id=&quot;10591&quot;&gt;&lt;property id=&quot;20148&quot; value=&quot;5&quot;/&gt;&lt;property id=&quot;20300&quot; value=&quot;Slide 15&quot;/&gt;&lt;property id=&quot;20307&quot; value=&quot;298&quot;/&gt;&lt;/object&gt;&lt;object type=&quot;3&quot; unique_id=&quot;10772&quot;&gt;&lt;property id=&quot;20148&quot; value=&quot;5&quot;/&gt;&lt;property id=&quot;20300&quot; value=&quot;Slide 24&quot;/&gt;&lt;property id=&quot;20307&quot; value=&quot;299&quot;/&gt;&lt;/object&gt;&lt;object type=&quot;3&quot; unique_id=&quot;10773&quot;&gt;&lt;property id=&quot;20148&quot; value=&quot;5&quot;/&gt;&lt;property id=&quot;20300&quot; value=&quot;Slide 25&quot;/&gt;&lt;property id=&quot;20307&quot; value=&quot;300&quot;/&gt;&lt;/object&gt;&lt;object type=&quot;3&quot; unique_id=&quot;10893&quot;&gt;&lt;property id=&quot;20148&quot; value=&quot;5&quot;/&gt;&lt;property id=&quot;20300&quot; value=&quot;Slide 4&quot;/&gt;&lt;property id=&quot;20307&quot; value=&quot;302&quot;/&gt;&lt;/object&gt;&lt;object type=&quot;3&quot; unique_id=&quot;10894&quot;&gt;&lt;property id=&quot;20148&quot; value=&quot;5&quot;/&gt;&lt;property id=&quot;20300&quot; value=&quot;Slide 27&quot;/&gt;&lt;property id=&quot;20307&quot; value=&quot;301&quot;/&gt;&lt;/object&gt;&lt;object type=&quot;3&quot; unique_id=&quot;11017&quot;&gt;&lt;property id=&quot;20148&quot; value=&quot;5&quot;/&gt;&lt;property id=&quot;20300&quot; value=&quot;Slide 10&quot;/&gt;&lt;property id=&quot;20307&quot; value=&quot;303&quot;/&gt;&lt;/object&gt;&lt;object type=&quot;3&quot; unique_id=&quot;11111&quot;&gt;&lt;property id=&quot;20148&quot; value=&quot;5&quot;/&gt;&lt;property id=&quot;20300&quot; value=&quot;Slide 23&quot;/&gt;&lt;property id=&quot;20307&quot; value=&quot;304&quot;/&gt;&lt;/object&gt;&lt;/object&gt;&lt;object type=&quot;8&quot; unique_id=&quot;1006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69132155,C:\Users\ACER\Desktop\TINH BA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769132155,C:\Users\ACER\Desktop\TINH BA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9132155,C:\Users\ACER\Desktop\TINH BA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9132155,C:\Users\ACER\Desktop\TINH BA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69132155,C:\Users\ACER\Desktop\TINH BA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69132155,C:\Users\ACER\Desktop\TINH BA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707</Words>
  <Application>Microsoft Office PowerPoint</Application>
  <PresentationFormat>On-screen Show (4:3)</PresentationFormat>
  <Paragraphs>120</Paragraphs>
  <Slides>27</Slides>
  <Notes>13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Câu 1</vt:lpstr>
      <vt:lpstr>Câu 2</vt:lpstr>
      <vt:lpstr>Câu 3</vt:lpstr>
      <vt:lpstr>Câu 4</vt:lpstr>
      <vt:lpstr>Câu 5</vt:lpstr>
      <vt:lpstr>Câu 6</vt:lpstr>
      <vt:lpstr>Slide 23</vt:lpstr>
      <vt:lpstr>Slide 24</vt:lpstr>
      <vt:lpstr>Slide 25</vt:lpstr>
      <vt:lpstr>Slide 26</vt:lpstr>
      <vt:lpstr>Slide 27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31</cp:revision>
  <dcterms:created xsi:type="dcterms:W3CDTF">2016-10-26T12:53:23Z</dcterms:created>
  <dcterms:modified xsi:type="dcterms:W3CDTF">2016-10-28T09:55:48Z</dcterms:modified>
</cp:coreProperties>
</file>